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74" r:id="rId16"/>
    <p:sldId id="267" r:id="rId17"/>
    <p:sldId id="275" r:id="rId18"/>
    <p:sldId id="268" r:id="rId19"/>
    <p:sldId id="269" r:id="rId20"/>
    <p:sldId id="270" r:id="rId21"/>
    <p:sldId id="271" r:id="rId22"/>
    <p:sldId id="272" r:id="rId23"/>
    <p:sldId id="273" r:id="rId24"/>
    <p:sldId id="276" r:id="rId25"/>
    <p:sldId id="277" r:id="rId26"/>
    <p:sldId id="278" r:id="rId27"/>
    <p:sldId id="279" r:id="rId28"/>
    <p:sldId id="28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FD0989-820A-43EC-9139-238C07AE2C14}" v="1" dt="2022-07-21T20:06:00.32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YED ABDUL ALI" userId="S::19b-049-cs@uitu.edu.pk::ff67f762-d869-4803-b61a-458585fa427e" providerId="AD" clId="Web-{5CFD0989-820A-43EC-9139-238C07AE2C14}"/>
    <pc:docChg chg="modSld">
      <pc:chgData name="SYED ABDUL ALI" userId="S::19b-049-cs@uitu.edu.pk::ff67f762-d869-4803-b61a-458585fa427e" providerId="AD" clId="Web-{5CFD0989-820A-43EC-9139-238C07AE2C14}" dt="2022-07-21T20:06:00.329" v="0" actId="1076"/>
      <pc:docMkLst>
        <pc:docMk/>
      </pc:docMkLst>
      <pc:sldChg chg="modSp">
        <pc:chgData name="SYED ABDUL ALI" userId="S::19b-049-cs@uitu.edu.pk::ff67f762-d869-4803-b61a-458585fa427e" providerId="AD" clId="Web-{5CFD0989-820A-43EC-9139-238C07AE2C14}" dt="2022-07-21T20:06:00.329" v="0" actId="1076"/>
        <pc:sldMkLst>
          <pc:docMk/>
          <pc:sldMk cId="3966588406" sldId="278"/>
        </pc:sldMkLst>
        <pc:picChg chg="mod">
          <ac:chgData name="SYED ABDUL ALI" userId="S::19b-049-cs@uitu.edu.pk::ff67f762-d869-4803-b61a-458585fa427e" providerId="AD" clId="Web-{5CFD0989-820A-43EC-9139-238C07AE2C14}" dt="2022-07-21T20:06:00.329" v="0" actId="1076"/>
          <ac:picMkLst>
            <pc:docMk/>
            <pc:sldMk cId="3966588406" sldId="278"/>
            <ac:picMk id="5" creationId="{953A2068-1521-4D67-9772-67DF154DF15A}"/>
          </ac:picMkLst>
        </pc:picChg>
      </pc:sldChg>
    </pc:docChg>
  </pc:docChgLst>
  <pc:docChgLst>
    <pc:chgData name="19B-043-CE" userId="5877be98-1cf4-4e28-a0bf-bd1c9dc3a1e4" providerId="ADAL" clId="{307B1C20-2303-D34F-8431-1C510033D27D}"/>
    <pc:docChg chg="modSld">
      <pc:chgData name="19B-043-CE" userId="5877be98-1cf4-4e28-a0bf-bd1c9dc3a1e4" providerId="ADAL" clId="{307B1C20-2303-D34F-8431-1C510033D27D}" dt="2021-12-24T07:23:06.395" v="22" actId="20577"/>
      <pc:docMkLst>
        <pc:docMk/>
      </pc:docMkLst>
      <pc:sldChg chg="addSp modSp">
        <pc:chgData name="19B-043-CE" userId="5877be98-1cf4-4e28-a0bf-bd1c9dc3a1e4" providerId="ADAL" clId="{307B1C20-2303-D34F-8431-1C510033D27D}" dt="2021-12-24T07:23:06.395" v="22" actId="20577"/>
        <pc:sldMkLst>
          <pc:docMk/>
          <pc:sldMk cId="1605156492" sldId="256"/>
        </pc:sldMkLst>
        <pc:spChg chg="add">
          <ac:chgData name="19B-043-CE" userId="5877be98-1cf4-4e28-a0bf-bd1c9dc3a1e4" providerId="ADAL" clId="{307B1C20-2303-D34F-8431-1C510033D27D}" dt="2021-12-24T07:23:01.125" v="0" actId="139"/>
          <ac:spMkLst>
            <pc:docMk/>
            <pc:sldMk cId="1605156492" sldId="256"/>
            <ac:spMk id="4" creationId="{A7F2EEF7-208E-E148-BF9D-CABB8A2E8722}"/>
          </ac:spMkLst>
        </pc:spChg>
        <pc:spChg chg="add">
          <ac:chgData name="19B-043-CE" userId="5877be98-1cf4-4e28-a0bf-bd1c9dc3a1e4" providerId="ADAL" clId="{307B1C20-2303-D34F-8431-1C510033D27D}" dt="2021-12-24T07:23:01.176" v="1" actId="139"/>
          <ac:spMkLst>
            <pc:docMk/>
            <pc:sldMk cId="1605156492" sldId="256"/>
            <ac:spMk id="5" creationId="{4642E311-680B-D645-9A6C-01C49E5635A6}"/>
          </ac:spMkLst>
        </pc:spChg>
        <pc:spChg chg="add mod">
          <ac:chgData name="19B-043-CE" userId="5877be98-1cf4-4e28-a0bf-bd1c9dc3a1e4" providerId="ADAL" clId="{307B1C20-2303-D34F-8431-1C510033D27D}" dt="2021-12-24T07:23:06.395" v="22" actId="20577"/>
          <ac:spMkLst>
            <pc:docMk/>
            <pc:sldMk cId="1605156492" sldId="256"/>
            <ac:spMk id="6" creationId="{B4958CA8-C563-E64F-86F8-85D98C70F35E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C9B8D-2E5B-476C-932C-AD9AF7D44C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238CA0-CDFF-4035-8C25-366167D2BE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1BF603-C44E-4DAC-8EDB-61677690F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07ED9-F8BD-4AAE-83A5-2D587B8F2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021D56-81A1-4F0C-BAE1-5E08FB001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3325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F39DB-FE31-4BE9-B84E-8DD6C74E81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FB07A9-AB55-48D5-892D-3229D52A2D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7751F9-EB6F-4966-8B67-13D8482E1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3AD55F-2949-4874-854B-1E758647F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FD5BA-A40A-4F3A-A7DB-2D306A95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546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60AF79-8016-4C89-83C4-032606A8A1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560AAE-B836-4A8B-9455-4208F3FC13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213512-D84D-4A96-AC2A-2CDF9DB09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86079F-C7AE-45CD-92E7-7C30DB175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66769-3456-4264-9609-4029B7C1D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68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F7F828-D787-47B3-9E98-A2A7C49AE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5AAEB-7338-46D4-9562-7D4EE37B0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6234C-377C-48D6-94CE-F41B5E204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4FC180-E1EE-42FC-A64B-1AE81D8B0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B4057-5EE2-41BD-B808-60D1851B3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86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62F5B-8001-4367-BBA3-A1A743DFB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033523-75F0-42DF-931B-BCFAB7F08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A5F00E-006A-4FE5-9072-0B0D40BA6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E3D11B-D287-4074-9608-486A024F1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1A20DC-8EFC-429E-A3AC-CB3094FA3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859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11DC1-3DBB-4324-9BE9-0B1130C85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95EC39-DE0D-4F80-9C3E-7FA6B9F131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D90D23-C37E-409D-A495-287AC02BA8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41534E-83CE-4689-AA43-8702C74FF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25A2EA-9C4A-4623-9810-0B5791F9A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BBFA5E-630C-4132-BABE-456D539CB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422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D7A66-8993-4880-946B-13B5D1737D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B9B93-2003-49F7-B9B1-031795BB3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C8A688-5F2E-4EB9-92B9-09AA53C600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CFDC24-2417-466B-9EA7-84AEFECE7F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E2B1DC-2024-455D-B9EC-36310AA3A0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6F9BAC-C36B-4B75-AF6D-D6CEA71AF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E32C1A-F745-460B-8C59-F19C1684E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860E3F-1E58-4675-AFBC-DCACA7830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477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0DEE9-1AB7-4863-8EFA-510FDCAE7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54AC2D-4973-47FC-A816-242E667A4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694F83-0328-450A-B909-7E5EDD52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81258A-61D0-47CC-8970-BDD4102FB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30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0AAC2D-AA3D-4F98-A7A6-05E4FB9F6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8C5C01-8493-4A70-B814-1F09C58B3C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926BD4-ABA4-4158-BFCB-98B1306CF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942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A8C6B-07FA-4925-8068-6DADD80D3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885D1-CC43-4B4E-B10C-3F7668BDAC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4CD2C5-0595-4BA3-9957-2F6DB401F3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C298D-5E4C-4BE6-97F3-EBC98E2F93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6BF56-6332-4114-AE1E-79AF78656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E61F94-2096-42F5-A451-DE88D2B06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077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8D2AB-E5A6-4571-B6C7-74DAB0381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F827CA-C4A1-45A9-A68D-0FB55B7118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B59295-6D73-4FA7-B6A3-C69282FF20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ABB2A-2232-45D6-9B94-6671E08CC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510226-3DD5-41D9-8243-475F48D7F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F4E215-62BA-4B64-B19E-BD321FF39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413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AFEAC2-D818-4CB9-B626-92AF46D15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E9FA93-D2DA-47DC-B5B5-C57735051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FE9FB9-4CEB-449D-B347-2749A4F9B8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34E655-BF08-41EE-8CFF-8F939A28FC0C}" type="datetimeFigureOut">
              <a:rPr lang="en-US" smtClean="0"/>
              <a:t>7/21/2022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3CADE7-7990-4464-BAB7-CE0F33C0BD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ACE0B3-E598-49FF-9AB5-470F08EA5A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49C8CA-1149-43D6-8D76-EB7AD4F8B5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753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C5A78-411A-4CC3-A2AF-348947E641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Newtons-Cotes Integration Formulas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02AD5F-7338-4F7B-8C2E-13E25B68CD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29407" y="4014437"/>
            <a:ext cx="9144000" cy="1276815"/>
          </a:xfrm>
        </p:spPr>
        <p:txBody>
          <a:bodyPr>
            <a:normAutofit/>
          </a:bodyPr>
          <a:lstStyle/>
          <a:p>
            <a:r>
              <a:rPr lang="en-US" sz="3600"/>
              <a:t>Ch #21</a:t>
            </a:r>
          </a:p>
          <a:p>
            <a:pPr algn="r"/>
            <a:r>
              <a:rPr lang="en-US" sz="3600"/>
              <a:t>Steven </a:t>
            </a:r>
            <a:r>
              <a:rPr lang="en-US" sz="3600" err="1"/>
              <a:t>Chapra</a:t>
            </a:r>
            <a:r>
              <a:rPr lang="en-US" sz="360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7F2EEF7-208E-E148-BF9D-CABB8A2E8722}"/>
              </a:ext>
            </a:extLst>
          </p:cNvPr>
          <p:cNvSpPr txBox="1"/>
          <p:nvPr/>
        </p:nvSpPr>
        <p:spPr>
          <a:xfrm>
            <a:off x="5265135" y="2514600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42E311-680B-D645-9A6C-01C49E5635A6}"/>
              </a:ext>
            </a:extLst>
          </p:cNvPr>
          <p:cNvSpPr txBox="1"/>
          <p:nvPr/>
        </p:nvSpPr>
        <p:spPr>
          <a:xfrm>
            <a:off x="5265135" y="2514600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4958CA8-C563-E64F-86F8-85D98C70F35E}"/>
              </a:ext>
            </a:extLst>
          </p:cNvPr>
          <p:cNvSpPr txBox="1"/>
          <p:nvPr/>
        </p:nvSpPr>
        <p:spPr>
          <a:xfrm>
            <a:off x="5265135" y="25146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"/>
              <a:t>N.                </a:t>
            </a:r>
          </a:p>
        </p:txBody>
      </p:sp>
    </p:spTree>
    <p:extLst>
      <p:ext uri="{BB962C8B-B14F-4D97-AF65-F5344CB8AC3E}">
        <p14:creationId xmlns:p14="http://schemas.microsoft.com/office/powerpoint/2010/main" val="1605156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C6B09-82FE-41A7-B738-0A7639A9B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A7E11-6EC4-4EF9-8DD9-A3A8F1452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3C8ADE-7839-46D4-8318-E4A348D54E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919" t="14574" r="41569" b="31163"/>
          <a:stretch/>
        </p:blipFill>
        <p:spPr>
          <a:xfrm>
            <a:off x="56706" y="138221"/>
            <a:ext cx="5812465" cy="66919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63EC47-92BB-44DE-8617-965E6ABD62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186" t="77830" r="47238" b="9930"/>
          <a:stretch/>
        </p:blipFill>
        <p:spPr>
          <a:xfrm>
            <a:off x="6067645" y="1560281"/>
            <a:ext cx="6002766" cy="2224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5582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5A26878-0A72-4A9A-B44C-A8036F8704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10"/>
          <a:stretch/>
        </p:blipFill>
        <p:spPr>
          <a:xfrm>
            <a:off x="23421" y="14435"/>
            <a:ext cx="10614056" cy="512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347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FAA7F-AF9E-47EC-BD1F-0BF887FA7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9724E1-7428-44FA-91B6-648D0DAB0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CD0DDA-C58F-40BF-B58E-FEA0622D5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376" y="232329"/>
            <a:ext cx="7878712" cy="603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8516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ACE9130-7D5E-4E7E-9B01-3C077B9AEE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69"/>
          <a:stretch/>
        </p:blipFill>
        <p:spPr>
          <a:xfrm>
            <a:off x="0" y="0"/>
            <a:ext cx="8367823" cy="64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7422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CA338-D679-4309-8F59-6BFBC0511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050E7C-1BDB-4CB1-B3D4-4BF6BD236A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5AAA4D-094D-4FA4-A666-B01B14356A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731" y="365125"/>
            <a:ext cx="9188976" cy="4494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3337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5ED66-BCC4-4A4C-9147-20826AB2E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81B96-03EC-47B2-AD6F-5EF7CDF7F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687AB9-6F34-473E-AF83-3D984202D5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58" t="41705" r="32675" b="24651"/>
          <a:stretch/>
        </p:blipFill>
        <p:spPr>
          <a:xfrm>
            <a:off x="170120" y="365125"/>
            <a:ext cx="11330759" cy="453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60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16D15-D439-4DB9-B2EB-9315FBF1C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17D342-9F50-4597-8A47-6647BE6A8D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91" t="40155" r="31802" b="22635"/>
          <a:stretch/>
        </p:blipFill>
        <p:spPr>
          <a:xfrm>
            <a:off x="0" y="0"/>
            <a:ext cx="11159928" cy="544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060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9572C-70EC-4AB7-860C-9DD4FE3B9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79F122-8AC9-419B-A79E-0D3BFDDEB2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56B92F-2A46-4133-84DC-AC5078B42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56" y="67533"/>
            <a:ext cx="7815943" cy="656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0796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C10A5-944D-4381-8285-D464F9E06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D9F682-41DD-4D42-8FBC-16A7B070E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ABC81E-C364-40EF-9C92-0A5F63160C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300" t="39111" r="44000" b="30489"/>
          <a:stretch/>
        </p:blipFill>
        <p:spPr>
          <a:xfrm>
            <a:off x="1121663" y="609600"/>
            <a:ext cx="9603089" cy="447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004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8DEB7-A3F4-41DC-9332-9A0F98871E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C20174-BE27-41E7-A894-6EBF2AB394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0325"/>
          <a:stretch/>
        </p:blipFill>
        <p:spPr>
          <a:xfrm>
            <a:off x="0" y="0"/>
            <a:ext cx="8172836" cy="5718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725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3AAD7-E6B1-4939-A728-8DE087D34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7E6D1-079F-4571-9420-B2734C3EA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055CCC-B72A-42C0-8F23-9130A6FE74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65"/>
          <a:stretch/>
        </p:blipFill>
        <p:spPr>
          <a:xfrm>
            <a:off x="392395" y="11970"/>
            <a:ext cx="11394444" cy="6828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234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68E164-0328-4035-A62F-40C01623E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AFB03-494F-4FEA-A800-3C86FB33DE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FA7F86-4EEF-4FC2-8A37-34343F39AC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400" t="18311" r="32100" b="39022"/>
          <a:stretch/>
        </p:blipFill>
        <p:spPr>
          <a:xfrm>
            <a:off x="24384" y="24384"/>
            <a:ext cx="10058400" cy="6613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1130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03EBF-BA7C-469B-93A1-403AF16C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C2FDD-FC83-48AF-9CE0-89248EB1B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6BA83E-6B2C-436F-A381-DAA5886915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000" t="34190" r="31500" b="15146"/>
          <a:stretch/>
        </p:blipFill>
        <p:spPr>
          <a:xfrm>
            <a:off x="182880" y="82169"/>
            <a:ext cx="11170920" cy="6587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7115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2CC28-610A-4125-83FC-699B38D712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AC510-2AC1-4687-9234-09585E095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8F0053-35B0-4FBA-9A9E-1B224DD349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100" t="24000" r="31499" b="35645"/>
          <a:stretch/>
        </p:blipFill>
        <p:spPr>
          <a:xfrm>
            <a:off x="-1" y="0"/>
            <a:ext cx="10489417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9509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750DC-1DED-43E8-A1FD-D789DE2AB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2D3A2-7CDF-4FA2-9EE9-BADE4EAA9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3A2068-1521-4D67-9772-67DF154DF1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399" t="40000" r="35001" b="29956"/>
          <a:stretch/>
        </p:blipFill>
        <p:spPr>
          <a:xfrm>
            <a:off x="0" y="-11206"/>
            <a:ext cx="9854166" cy="5108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5884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1FCFE-A262-4699-8C61-C117E083D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4DD8A-BC59-4FF0-A7F2-E593438292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710828-658B-48B8-9305-86279F3FC1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400" t="32178" r="31600" b="37778"/>
          <a:stretch/>
        </p:blipFill>
        <p:spPr>
          <a:xfrm>
            <a:off x="0" y="0"/>
            <a:ext cx="11323410" cy="398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190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BFAB6-3C58-4C77-8920-97A16CD7E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233ABB-194F-4843-8B4E-E1CC570A9D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841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8C486-F23F-4319-BA8D-C661F8771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19CAC9-E858-467E-A6CF-636DED3F1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82E5F3-83CA-4040-AEF2-8725447E7F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939" t="19350" r="31403" b="40650"/>
          <a:stretch/>
        </p:blipFill>
        <p:spPr>
          <a:xfrm>
            <a:off x="1077951" y="122662"/>
            <a:ext cx="8924693" cy="4126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454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CF0DB-5B8E-4380-8AC2-566E7F20FE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3FF1-9611-4D71-8529-A4FD58DE9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1B7DCC-B043-41FD-92DD-F42CCF4C81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750" t="15122" r="44482" b="45041"/>
          <a:stretch/>
        </p:blipFill>
        <p:spPr>
          <a:xfrm>
            <a:off x="635620" y="0"/>
            <a:ext cx="10103004" cy="6157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7140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3C250-C5BD-4E13-9900-E8A802940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93F14-E0F0-4F60-9D4C-5F7F7CB29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E19940-5D51-4971-BC8C-60D283BEF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02" t="38050" r="29939" b="12682"/>
          <a:stretch/>
        </p:blipFill>
        <p:spPr>
          <a:xfrm>
            <a:off x="0" y="1278"/>
            <a:ext cx="10169912" cy="684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299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6E9A715-F6D5-4A07-BB88-CCABC8E686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68" r="19671"/>
          <a:stretch/>
        </p:blipFill>
        <p:spPr>
          <a:xfrm>
            <a:off x="22302" y="0"/>
            <a:ext cx="5794918" cy="43175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2DDC93-4D6F-40C8-B155-720E675D4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9160" y="2517875"/>
            <a:ext cx="6412223" cy="4317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514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A1E1-0718-4257-9153-155BF6912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58AE67-7061-496A-9DA5-68CC14FF4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C20581-6399-4881-B2AB-7E3DF27E86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38" t="26620" r="31768" b="22277"/>
          <a:stretch/>
        </p:blipFill>
        <p:spPr>
          <a:xfrm>
            <a:off x="44603" y="33453"/>
            <a:ext cx="10222825" cy="667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375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C2E76-C44D-477B-B4B8-31797B2B1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22275-B2DF-41F0-B3F2-E35EA4FAE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43EA33D-EF12-48D1-9397-2E57109B1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3" y="33452"/>
            <a:ext cx="8016024" cy="6724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356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DCF31-D16D-4F38-AD6E-3F1A537C4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B6F1C1-2BAE-44D5-B2F5-6AEA057B7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793EEB-D773-4840-B037-07F01F24EF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599" t="16589" r="42267" b="39690"/>
          <a:stretch/>
        </p:blipFill>
        <p:spPr>
          <a:xfrm>
            <a:off x="63798" y="354492"/>
            <a:ext cx="4019107" cy="612642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890E32E-3659-470A-AF8A-E9B0B1A16B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337" t="41551" r="40697" b="15813"/>
          <a:stretch/>
        </p:blipFill>
        <p:spPr>
          <a:xfrm>
            <a:off x="4678325" y="365125"/>
            <a:ext cx="4561367" cy="60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4964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78CD74E6EC074C877E48E8459BCA24" ma:contentTypeVersion="4" ma:contentTypeDescription="Create a new document." ma:contentTypeScope="" ma:versionID="6a9bc0fa1bf1e0b0be1d938e8bfa452c">
  <xsd:schema xmlns:xsd="http://www.w3.org/2001/XMLSchema" xmlns:xs="http://www.w3.org/2001/XMLSchema" xmlns:p="http://schemas.microsoft.com/office/2006/metadata/properties" xmlns:ns2="a112da84-b477-42c9-9cd0-ab67bc7e7985" targetNamespace="http://schemas.microsoft.com/office/2006/metadata/properties" ma:root="true" ma:fieldsID="e76fb157e36846d6bea81cc2f3437437" ns2:_="">
    <xsd:import namespace="a112da84-b477-42c9-9cd0-ab67bc7e798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12da84-b477-42c9-9cd0-ab67bc7e79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C7F40CE-CE26-4F49-BD15-B15EA1A2E3DD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customXml/itemProps2.xml><?xml version="1.0" encoding="utf-8"?>
<ds:datastoreItem xmlns:ds="http://schemas.openxmlformats.org/officeDocument/2006/customXml" ds:itemID="{C6146636-C06C-4E5E-A125-7D12EFC4DF28}"/>
</file>

<file path=customXml/itemProps3.xml><?xml version="1.0" encoding="utf-8"?>
<ds:datastoreItem xmlns:ds="http://schemas.openxmlformats.org/officeDocument/2006/customXml" ds:itemID="{26421E73-1218-4129-9D1B-C61EEB1FF70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Newtons-Cotes Integration Formulas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Newtons-Cotes Integration Formulas</dc:title>
  <dc:creator>ahmed farid</dc:creator>
  <cp:revision>1</cp:revision>
  <dcterms:created xsi:type="dcterms:W3CDTF">2021-05-25T23:04:43Z</dcterms:created>
  <dcterms:modified xsi:type="dcterms:W3CDTF">2022-07-21T20:06:01Z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0x0101001778CD74E6EC074C877E48E8459BCA24</vt:lpwstr>
  </property>
</Properties>
</file>

<file path=docProps/thumbnail.jpeg>
</file>